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9" r:id="rId7"/>
    <p:sldId id="260" r:id="rId8"/>
    <p:sldId id="261" r:id="rId9"/>
    <p:sldId id="262" r:id="rId10"/>
    <p:sldId id="258" r:id="rId11"/>
    <p:sldId id="259" r:id="rId12"/>
    <p:sldId id="256" r:id="rId13"/>
    <p:sldId id="257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F514-C2E7-47E4-84DC-301F7C73410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5020-4C41-4CEA-80C8-13575EE01E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2162671"/>
          </a:xfrm>
        </p:spPr>
        <p:txBody>
          <a:bodyPr/>
          <a:lstStyle/>
          <a:p>
            <a:r>
              <a:rPr lang="en-US" altLang="ko-KR" dirty="0" smtClean="0"/>
              <a:t>Mars Frontier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36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836712"/>
            <a:ext cx="7272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HY산B" pitchFamily="18" charset="-127"/>
                <a:ea typeface="HY산B" pitchFamily="18" charset="-127"/>
              </a:rPr>
              <a:t>Purpose </a:t>
            </a:r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of</a:t>
            </a:r>
            <a:r>
              <a:rPr lang="en-US" altLang="ko-KR" sz="4000" b="1" dirty="0" smtClean="0">
                <a:latin typeface="HY산B" pitchFamily="18" charset="-127"/>
                <a:ea typeface="HY산B" pitchFamily="18" charset="-127"/>
              </a:rPr>
              <a:t> MARS FRONTIER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08920"/>
            <a:ext cx="72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4400" dirty="0" smtClean="0"/>
              <a:t> </a:t>
            </a:r>
            <a:r>
              <a:rPr lang="en-US" altLang="ko-KR" sz="3200" dirty="0" smtClean="0"/>
              <a:t>Confirm whether our apartment is fine for people to live on the Mars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4400" dirty="0" smtClean="0"/>
              <a:t> </a:t>
            </a:r>
            <a:r>
              <a:rPr lang="en-US" altLang="ko-KR" sz="3200" dirty="0" smtClean="0"/>
              <a:t>To find and compensate problems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73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 smtClean="0">
                <a:latin typeface="HY산B" pitchFamily="18" charset="-127"/>
                <a:ea typeface="HY산B" pitchFamily="18" charset="-127"/>
              </a:rPr>
              <a:t>Things </a:t>
            </a:r>
            <a:r>
              <a:rPr lang="en-US" altLang="ko-KR" sz="7200" dirty="0" smtClean="0">
                <a:latin typeface="HY산B" pitchFamily="18" charset="-127"/>
                <a:ea typeface="HY산B" pitchFamily="18" charset="-127"/>
              </a:rPr>
              <a:t>to</a:t>
            </a:r>
            <a:r>
              <a:rPr lang="en-US" altLang="ko-KR" sz="7200" b="1" dirty="0" smtClean="0">
                <a:latin typeface="HY산B" pitchFamily="18" charset="-127"/>
                <a:ea typeface="HY산B" pitchFamily="18" charset="-127"/>
              </a:rPr>
              <a:t> Do</a:t>
            </a:r>
            <a:endParaRPr lang="ko-KR" altLang="en-US" sz="7200" b="1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564904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000" dirty="0" smtClean="0"/>
              <a:t>Live in G.N apartment for six months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000" dirty="0" smtClean="0"/>
              <a:t>Use facilities(fitness center, play ground) in apartment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000" dirty="0" smtClean="0"/>
              <a:t>Record good or bad points of our apartment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000" dirty="0" smtClean="0"/>
              <a:t>Have a good relationship with neighbors</a:t>
            </a:r>
          </a:p>
        </p:txBody>
      </p:sp>
    </p:spTree>
    <p:extLst>
      <p:ext uri="{BB962C8B-B14F-4D97-AF65-F5344CB8AC3E}">
        <p14:creationId xmlns:p14="http://schemas.microsoft.com/office/powerpoint/2010/main" val="207860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폭발 2 4"/>
          <p:cNvSpPr/>
          <p:nvPr/>
        </p:nvSpPr>
        <p:spPr>
          <a:xfrm rot="1136234">
            <a:off x="1763688" y="188640"/>
            <a:ext cx="5832648" cy="2304256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US" altLang="ko-KR" dirty="0" smtClean="0"/>
              <a:t>Qualification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7088832" cy="300188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4-membered family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Healthy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Experience of living at apartment at                    least 10 years 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Communication skills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No education limits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포인트가 32개인 별 3"/>
          <p:cNvSpPr/>
          <p:nvPr/>
        </p:nvSpPr>
        <p:spPr>
          <a:xfrm>
            <a:off x="1763688" y="260648"/>
            <a:ext cx="5544616" cy="1224136"/>
          </a:xfrm>
          <a:prstGeom prst="star32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21025320">
            <a:off x="457200" y="27463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Benefits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$1,000,000 per one family</a:t>
            </a:r>
          </a:p>
          <a:p>
            <a:r>
              <a:rPr lang="en-US" altLang="ko-KR" dirty="0" smtClean="0"/>
              <a:t>Social insurance</a:t>
            </a:r>
          </a:p>
          <a:p>
            <a:r>
              <a:rPr lang="en-US" altLang="ko-KR" dirty="0" smtClean="0"/>
              <a:t>Vacation for 5days</a:t>
            </a:r>
          </a:p>
          <a:p>
            <a:r>
              <a:rPr lang="en-US" altLang="ko-KR" dirty="0" smtClean="0"/>
              <a:t>Get a chance to travel the Mars</a:t>
            </a:r>
            <a:endParaRPr lang="ko-KR" alt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H.P : 070-4050-0504</a:t>
            </a:r>
            <a:br>
              <a:rPr lang="en-US" altLang="ko-KR" dirty="0" smtClean="0"/>
            </a:br>
            <a:r>
              <a:rPr lang="en-US" altLang="ko-KR" dirty="0" smtClean="0"/>
              <a:t>E-mail : gnathan@gmail.com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96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58394" y="-10953"/>
            <a:ext cx="9306858" cy="70596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Watching Earth in outer space from the window of a space shut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394" y="-102226"/>
            <a:ext cx="10740394" cy="705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1680" y="1699391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2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0.00023 L 0.7927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4752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solidFill>
                  <a:schemeClr val="tx1"/>
                </a:solidFill>
                <a:latin typeface="Castellar" pitchFamily="18" charset="0"/>
              </a:rPr>
              <a:t>Great Nathan</a:t>
            </a:r>
            <a:endParaRPr lang="ko-KR" altLang="en-US" sz="5400" dirty="0">
              <a:solidFill>
                <a:schemeClr val="tx1"/>
              </a:solidFill>
              <a:latin typeface="Castellar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39" y="11475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7320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3568" y="2204864"/>
            <a:ext cx="3415837" cy="3835908"/>
          </a:xfrm>
          <a:prstGeom prst="ellipse">
            <a:avLst/>
          </a:prstGeom>
          <a:blipFill dpi="0"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325"/>
                      </a14:imgEffect>
                      <a14:imgEffect>
                        <a14:saturation sat="171000"/>
                      </a14:imgEffect>
                    </a14:imgLayer>
                  </a14:imgProps>
                </a:ext>
              </a:extLst>
            </a:blip>
            <a:srcRect/>
            <a:stretch>
              <a:fillRect l="-20000" t="-23000" r="-22000" b="-91000"/>
            </a:stretch>
          </a:blipFill>
          <a:ln w="88900" cmpd="tri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58555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BernhardFashion BT" pitchFamily="2" charset="0"/>
              </a:rPr>
              <a:t>Founder of the Company</a:t>
            </a:r>
            <a:endParaRPr lang="ko-KR" altLang="en-US" sz="3600" b="1" dirty="0">
              <a:latin typeface="BernhardFashion B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42900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Sir. Henry Nathan the Great</a:t>
            </a:r>
          </a:p>
          <a:p>
            <a:r>
              <a:rPr lang="en-US" altLang="ko-KR" dirty="0" smtClean="0"/>
              <a:t>(1780~1860)</a:t>
            </a:r>
          </a:p>
          <a:p>
            <a:endParaRPr lang="en-US" altLang="ko-KR" dirty="0" smtClean="0"/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Majored in Architecture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Known as one of the early Pioneers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4008" y="1628800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1810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773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  <p:sndAc>
          <p:stSnd>
            <p:snd r:embed="rId2" name="type.wav"/>
          </p:stSnd>
        </p:sndAc>
      </p:transition>
    </mc:Choice>
    <mc:Fallback xmlns="">
      <p:transition spd="slow">
        <p:push dir="u"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xasbeyondhistory.net/forts/images/frontier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34269" cy="51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152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7824" y="4739660"/>
            <a:ext cx="60504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 West!!</a:t>
            </a:r>
            <a:endParaRPr lang="en-US" altLang="ko-KR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58555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BernhardFashion BT" pitchFamily="2" charset="0"/>
              </a:rPr>
              <a:t>History of the Company</a:t>
            </a:r>
            <a:endParaRPr lang="ko-KR" altLang="en-US" sz="3600" b="1" dirty="0">
              <a:latin typeface="BernhardFashion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aemoro.net/attachFile/board/wrRlnC5m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79022"/>
            <a:ext cx="7952412" cy="49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58555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BernhardFashion BT" pitchFamily="2" charset="0"/>
              </a:rPr>
              <a:t>What the Company does</a:t>
            </a:r>
            <a:endParaRPr lang="ko-KR" altLang="en-US" sz="3600" b="1" dirty="0">
              <a:latin typeface="BernhardFashion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39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111932" cy="2736304"/>
          </a:xfrm>
        </p:spPr>
      </p:pic>
      <p:sp>
        <p:nvSpPr>
          <p:cNvPr id="5" name="오른쪽 화살표 4"/>
          <p:cNvSpPr/>
          <p:nvPr/>
        </p:nvSpPr>
        <p:spPr>
          <a:xfrm>
            <a:off x="4355976" y="3140968"/>
            <a:ext cx="936104" cy="86409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49" y="2132856"/>
            <a:ext cx="367909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2143125" cy="214312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687"/>
            <a:ext cx="2143125" cy="2143125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5292080" y="1260201"/>
            <a:ext cx="936104" cy="86409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96886"/>
            <a:ext cx="2295525" cy="19907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8" y="3501008"/>
            <a:ext cx="2618847" cy="2618847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3681707" y="4293096"/>
            <a:ext cx="936104" cy="86409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57" y="3456003"/>
            <a:ext cx="3384376" cy="26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174"/>
          </a:xfrm>
        </p:spPr>
      </p:pic>
    </p:spTree>
    <p:extLst>
      <p:ext uri="{BB962C8B-B14F-4D97-AF65-F5344CB8AC3E}">
        <p14:creationId xmlns:p14="http://schemas.microsoft.com/office/powerpoint/2010/main" val="37213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135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테마</vt:lpstr>
      <vt:lpstr>Mars Frontier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Qualification</vt:lpstr>
      <vt:lpstr>Benefits</vt:lpstr>
      <vt:lpstr>H.P : 070-4050-0504 E-mail : gnathan@gmail.com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Qualification</dc:title>
  <dc:creator>pc</dc:creator>
  <cp:lastModifiedBy>Guest</cp:lastModifiedBy>
  <cp:revision>9</cp:revision>
  <dcterms:created xsi:type="dcterms:W3CDTF">2014-11-12T00:12:13Z</dcterms:created>
  <dcterms:modified xsi:type="dcterms:W3CDTF">2014-11-13T19:35:53Z</dcterms:modified>
</cp:coreProperties>
</file>